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96FCAD-1EB0-448B-B1F4-84758CE0D9B8}" type="datetimeFigureOut">
              <a:rPr lang="en-US" smtClean="0"/>
              <a:pPr/>
              <a:t>3/19/2008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6F6FEE-0996-4BAD-ABF9-A38CE4033AA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F6FEE-0996-4BAD-ABF9-A38CE4033AA5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F6FEE-0996-4BAD-ABF9-A38CE4033AA5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F6FEE-0996-4BAD-ABF9-A38CE4033AA5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6F6FEE-0996-4BAD-ABF9-A38CE4033AA5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0E93-7927-47CC-A78A-15593370F2CE}" type="datetimeFigureOut">
              <a:rPr lang="en-US" smtClean="0"/>
              <a:pPr/>
              <a:t>3/19/2008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CE15-2FDF-4FB6-93AF-4FD72A562B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0E93-7927-47CC-A78A-15593370F2CE}" type="datetimeFigureOut">
              <a:rPr lang="en-US" smtClean="0"/>
              <a:pPr/>
              <a:t>3/19/2008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CE15-2FDF-4FB6-93AF-4FD72A562B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0E93-7927-47CC-A78A-15593370F2CE}" type="datetimeFigureOut">
              <a:rPr lang="en-US" smtClean="0"/>
              <a:pPr/>
              <a:t>3/19/2008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CE15-2FDF-4FB6-93AF-4FD72A562B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0E93-7927-47CC-A78A-15593370F2CE}" type="datetimeFigureOut">
              <a:rPr lang="en-US" smtClean="0"/>
              <a:pPr/>
              <a:t>3/19/2008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CE15-2FDF-4FB6-93AF-4FD72A562B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0E93-7927-47CC-A78A-15593370F2CE}" type="datetimeFigureOut">
              <a:rPr lang="en-US" smtClean="0"/>
              <a:pPr/>
              <a:t>3/19/2008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CE15-2FDF-4FB6-93AF-4FD72A562B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0E93-7927-47CC-A78A-15593370F2CE}" type="datetimeFigureOut">
              <a:rPr lang="en-US" smtClean="0"/>
              <a:pPr/>
              <a:t>3/19/2008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CE15-2FDF-4FB6-93AF-4FD72A562B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0E93-7927-47CC-A78A-15593370F2CE}" type="datetimeFigureOut">
              <a:rPr lang="en-US" smtClean="0"/>
              <a:pPr/>
              <a:t>3/19/2008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CE15-2FDF-4FB6-93AF-4FD72A562B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0E93-7927-47CC-A78A-15593370F2CE}" type="datetimeFigureOut">
              <a:rPr lang="en-US" smtClean="0"/>
              <a:pPr/>
              <a:t>3/19/2008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CE15-2FDF-4FB6-93AF-4FD72A562B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0E93-7927-47CC-A78A-15593370F2CE}" type="datetimeFigureOut">
              <a:rPr lang="en-US" smtClean="0"/>
              <a:pPr/>
              <a:t>3/19/2008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CE15-2FDF-4FB6-93AF-4FD72A562B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0E93-7927-47CC-A78A-15593370F2CE}" type="datetimeFigureOut">
              <a:rPr lang="en-US" smtClean="0"/>
              <a:pPr/>
              <a:t>3/19/2008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89CE15-2FDF-4FB6-93AF-4FD72A562B2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D90E93-7927-47CC-A78A-15593370F2CE}" type="datetimeFigureOut">
              <a:rPr lang="en-US" smtClean="0"/>
              <a:pPr/>
              <a:t>3/19/2008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389CE15-2FDF-4FB6-93AF-4FD72A562B2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2ED90E93-7927-47CC-A78A-15593370F2CE}" type="datetimeFigureOut">
              <a:rPr lang="en-US" smtClean="0"/>
              <a:pPr/>
              <a:t>3/19/2008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389CE15-2FDF-4FB6-93AF-4FD72A562B21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  <a:latin typeface="Papyrus" pitchFamily="66" charset="0"/>
              </a:rPr>
              <a:t>Ancient Greek Architecture</a:t>
            </a:r>
            <a:endParaRPr lang="en-US" dirty="0">
              <a:solidFill>
                <a:schemeClr val="tx2">
                  <a:lumMod val="10000"/>
                </a:schemeClr>
              </a:solidFill>
              <a:latin typeface="Papyrus" pitchFamily="66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Presented by Joe, Megan, Pablo, Keera, and Mark</a:t>
            </a:r>
          </a:p>
          <a:p>
            <a:pPr algn="ctr"/>
            <a:r>
              <a:rPr lang="en-US" dirty="0" smtClean="0"/>
              <a:t>Mrs. Salinas’ 3</a:t>
            </a:r>
            <a:r>
              <a:rPr lang="en-US" baseline="30000" dirty="0" smtClean="0"/>
              <a:t>rd</a:t>
            </a:r>
            <a:r>
              <a:rPr lang="en-US" dirty="0" smtClean="0"/>
              <a:t> Grade Class</a:t>
            </a:r>
          </a:p>
          <a:p>
            <a:pPr algn="ctr"/>
            <a:r>
              <a:rPr lang="en-US" dirty="0" smtClean="0"/>
              <a:t>March 12, 2008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Papyrus" pitchFamily="66" charset="0"/>
              </a:rPr>
              <a:t>Doric Style</a:t>
            </a:r>
            <a:endParaRPr lang="en-US" dirty="0">
              <a:latin typeface="Papyru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Earliest style used</a:t>
            </a:r>
          </a:p>
          <a:p>
            <a:r>
              <a:rPr lang="en-US" dirty="0" smtClean="0"/>
              <a:t>Simple, strong, not fancy</a:t>
            </a:r>
          </a:p>
          <a:p>
            <a:r>
              <a:rPr lang="en-US" dirty="0" smtClean="0"/>
              <a:t>Parthenon</a:t>
            </a: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3200400"/>
            <a:ext cx="4572000" cy="2743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Papyrus" pitchFamily="66" charset="0"/>
              </a:rPr>
              <a:t>Ionic Style</a:t>
            </a:r>
            <a:endParaRPr lang="en-US" dirty="0">
              <a:latin typeface="Papyru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Began building in 500 B.C.</a:t>
            </a:r>
          </a:p>
          <a:p>
            <a:r>
              <a:rPr lang="en-US" dirty="0" smtClean="0"/>
              <a:t>Fancier, more delicate</a:t>
            </a:r>
          </a:p>
          <a:p>
            <a:r>
              <a:rPr lang="en-US" dirty="0" smtClean="0"/>
              <a:t>Temple of Athena Nike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971800" y="3733800"/>
            <a:ext cx="2867025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latin typeface="Papyrus" pitchFamily="66" charset="0"/>
              </a:rPr>
              <a:t>Corinthian Style</a:t>
            </a:r>
            <a:endParaRPr lang="en-US" dirty="0">
              <a:latin typeface="Papyru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Most decorative</a:t>
            </a:r>
          </a:p>
          <a:p>
            <a:r>
              <a:rPr lang="en-US" dirty="0" smtClean="0"/>
              <a:t>Roofs are flat</a:t>
            </a:r>
          </a:p>
          <a:p>
            <a:r>
              <a:rPr lang="en-US" dirty="0" smtClean="0"/>
              <a:t>Temple of Sybil                                                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en-US" dirty="0" smtClean="0"/>
              <a:t>                                                                                                                       </a:t>
            </a:r>
            <a:endParaRPr lang="en-US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43200" y="3581400"/>
            <a:ext cx="3124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159</TotalTime>
  <Words>69</Words>
  <Application>Microsoft Office PowerPoint</Application>
  <PresentationFormat>On-screen Show (4:3)</PresentationFormat>
  <Paragraphs>26</Paragraphs>
  <Slides>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Flow</vt:lpstr>
      <vt:lpstr>Ancient Greek Architecture</vt:lpstr>
      <vt:lpstr>Doric Style</vt:lpstr>
      <vt:lpstr>Ionic Style</vt:lpstr>
      <vt:lpstr>Corinthian Style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Ancient Greek Architecture</dc:title>
  <dc:creator>Philip Salinas</dc:creator>
  <cp:lastModifiedBy>Philip Salinas</cp:lastModifiedBy>
  <cp:revision>7</cp:revision>
  <dcterms:created xsi:type="dcterms:W3CDTF">2008-03-19T16:49:01Z</dcterms:created>
  <dcterms:modified xsi:type="dcterms:W3CDTF">2008-03-19T19:29:44Z</dcterms:modified>
</cp:coreProperties>
</file>